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CE64-70E5-48C5-8E5E-96AD30D85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A483C-0A60-4521-8D7C-A876563A2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1AE7-D3BC-410C-B2C8-A62B942E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9BF5E-2D0C-4098-A620-46123549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41FF-D8B1-4496-A3F9-06F91013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5779-9C62-4596-AE0D-02F39CA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D22D-CD20-42DA-928E-98932E618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8D610-7167-4E4D-A7D0-21F8A292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76DD-2CD5-49A8-883E-6DE0A356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33E6-F2C3-4CD1-83B2-5EC90E91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860C17-D7E0-495F-BB0C-3B5A03ADE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A25F5-930B-43F4-B4DE-72C68CC5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D477-2BBC-4CB1-A045-FEA7F678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E963A-56FB-440B-98C4-22AF9D84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6F419-3C3B-4FA9-A772-D9EDBF96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5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888C-ADF3-4589-AFB9-DCD65673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6868-BF07-425B-A907-4BF47D969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26331-3D5A-4274-A2BB-1D8AF740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4E68-1A14-4C6E-90B2-9FBFE23E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883-3451-4E25-8514-3E1F4CF5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431E-E139-4E11-A767-A4D20E64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E69DF-91C0-4C4A-A32D-7E0A9D080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EA910-919F-4AFD-BCD7-C7F1A05A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3E65-9CC3-4533-84AC-F298AF1B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19301-8E6A-4B92-BCDE-7F63BE02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B84A-5642-45CD-A0C2-CC6D2934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8038-AFF5-4501-9301-8CD1B0778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515C5-A90E-4222-BFF0-B8D2107EF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60965-7F53-46AA-AEB5-C940679C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B9C2E-0C1C-4C63-8DB0-B87F7DD7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4CC4B-8F3A-4902-B81D-61FA4A12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28-B00C-460A-9B38-B95D2A8E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1EA3D-46B4-4C2E-A49B-4C43E52B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9B443-0F67-48C4-9EF8-0C4689ADD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B648F-9FC1-4B6D-BBC6-CBF3C8E3F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1C24D-1CBF-4636-A21E-95BDB6BD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483B6-919B-4189-87AF-A5CAFFF1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0C338-410B-481A-BACE-D482D8BB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2B930-36FF-4568-B766-A7524724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0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0F-DC7B-4965-88E4-666AEEC9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43DA6-7FC1-4EA8-BE9A-6DE0DF0A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116B6-6D13-442B-84F7-111F0C46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DEBD3-8BDA-4969-8E4A-DD06F624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1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8F807-A41B-42F4-AC8D-4057321C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AEBBD-05E4-4098-848F-8046A0AB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2998-60AC-4FDB-9324-34BF8310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7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70D2-4960-47AF-8FEF-C6886C6B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C5802-1976-42F2-A281-16959808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8CBB4-4BCB-4B53-9158-21BD16DF2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343C5-26B0-4F00-A953-A87EEBF7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DF58-AAAC-48B9-8785-FBDF0DC3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EB474-3CF5-4514-B935-3F741F0A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5C0E-4785-451C-8BAD-EDC2C8CB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D494A-B106-4985-A4D7-421A7EED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91259-F51C-4409-B95A-B54D8BD5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7F868-6BEB-412F-B0A2-3230F9E8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4D72-8748-4C38-ACFC-7AFFB296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EEEEF-130E-4DA9-8A7A-FE70FBF8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2DA11-DE0D-4515-BB9C-3FD18F76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B462F-E5E4-423E-9C75-17C06CAAA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7EE22-B9BD-4966-8F6F-B34F744BB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000B1-9733-414E-BD7D-DC5FABD2E2D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9F4F-8D6E-42E2-9D27-E231AF587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CC97-D64E-4660-B24E-D178DDD89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91FF8-AF01-442C-B83C-154EFA565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78"/>
          <a:stretch/>
        </p:blipFill>
        <p:spPr>
          <a:xfrm>
            <a:off x="0" y="1"/>
            <a:ext cx="12509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EBC20-EE0E-4CDD-9C98-7D79D9428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1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Predicting MLB games using Machine Learning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66637-EE79-424C-980B-88D2F6575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7800" y="2599442"/>
            <a:ext cx="9144000" cy="1655762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5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49BA-0E3F-4A06-9210-02B133BB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6" y="0"/>
            <a:ext cx="12508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F50A9-F38D-4196-AF34-62C5B839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CD27-8F6F-4C4C-9635-DE8F320F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600" y="1825625"/>
            <a:ext cx="33782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Obtain</a:t>
            </a:r>
          </a:p>
          <a:p>
            <a:r>
              <a:rPr lang="en-US" sz="4400" dirty="0">
                <a:solidFill>
                  <a:schemeClr val="bg1"/>
                </a:solidFill>
              </a:rPr>
              <a:t>Scrub</a:t>
            </a:r>
          </a:p>
          <a:p>
            <a:r>
              <a:rPr lang="en-US" sz="4400" dirty="0">
                <a:solidFill>
                  <a:schemeClr val="bg1"/>
                </a:solidFill>
              </a:rPr>
              <a:t>Explore</a:t>
            </a:r>
          </a:p>
          <a:p>
            <a:r>
              <a:rPr lang="en-US" sz="4400" dirty="0">
                <a:solidFill>
                  <a:schemeClr val="bg1"/>
                </a:solidFill>
              </a:rPr>
              <a:t>Model</a:t>
            </a:r>
          </a:p>
          <a:p>
            <a:r>
              <a:rPr lang="en-US" sz="4400" dirty="0">
                <a:solidFill>
                  <a:schemeClr val="bg1"/>
                </a:solidFill>
              </a:rPr>
              <a:t>Interpret</a:t>
            </a:r>
          </a:p>
        </p:txBody>
      </p:sp>
    </p:spTree>
    <p:extLst>
      <p:ext uri="{BB962C8B-B14F-4D97-AF65-F5344CB8AC3E}">
        <p14:creationId xmlns:p14="http://schemas.microsoft.com/office/powerpoint/2010/main" val="425252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84F6-B559-4D17-AA0F-E13A41F5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0899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7C9E7-CC3D-4FB4-B7DC-75755844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The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F7BB-BC10-4A1F-86DE-5D0280BE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100" y="1825625"/>
            <a:ext cx="72009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Sourced from: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 baseball-reference.com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MLB Advanced Media API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Sportsbookreviewsonline.com</a:t>
            </a:r>
          </a:p>
        </p:txBody>
      </p:sp>
    </p:spTree>
    <p:extLst>
      <p:ext uri="{BB962C8B-B14F-4D97-AF65-F5344CB8AC3E}">
        <p14:creationId xmlns:p14="http://schemas.microsoft.com/office/powerpoint/2010/main" val="342664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082B-12DB-48D7-B067-39D849C2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Findings: </a:t>
            </a:r>
            <a:r>
              <a:rPr lang="en-US" sz="2400" dirty="0"/>
              <a:t>The model predicts a greater percentage of games correctly and achieves a higher return on risk in a statistically significant manner.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9D5F126-4D51-4983-A53D-A184EC6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6" y="1504157"/>
            <a:ext cx="58959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66FC85F-DF2C-45C1-8139-A2C7BC8164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4156"/>
            <a:ext cx="5430399" cy="472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11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082B-12DB-48D7-B067-39D849C2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Hypothetical Application in the Sports Betting Market: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3E7CC8-4AB6-4DFF-A4B5-259383D5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473200"/>
            <a:ext cx="91059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9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602D6-8B78-4958-AD77-92DC77B6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08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978DD-A731-4E7B-837E-37E719A3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FAC3-E5D6-48BE-8533-ACE35FAB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1825625"/>
            <a:ext cx="57912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 can predict MLB games with greater accuracy and betting return than the Vegas odds.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The model can potentially be used to earn profit in the sports betting market.</a:t>
            </a:r>
          </a:p>
        </p:txBody>
      </p:sp>
    </p:spTree>
    <p:extLst>
      <p:ext uri="{BB962C8B-B14F-4D97-AF65-F5344CB8AC3E}">
        <p14:creationId xmlns:p14="http://schemas.microsoft.com/office/powerpoint/2010/main" val="45249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89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Predicting MLB games using Machine Learning Classification</vt:lpstr>
      <vt:lpstr>Methodology</vt:lpstr>
      <vt:lpstr>The Data </vt:lpstr>
      <vt:lpstr>Findings: The model predicts a greater percentage of games correctly and achieves a higher return on risk in a statistically significant manner.</vt:lpstr>
      <vt:lpstr>Hypothetical Application in the Sports Betting Market: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games using Machine Learning Classification</dc:title>
  <dc:creator>Kyle Johnson</dc:creator>
  <cp:lastModifiedBy>Lenovo</cp:lastModifiedBy>
  <cp:revision>6</cp:revision>
  <dcterms:created xsi:type="dcterms:W3CDTF">2019-07-01T18:50:55Z</dcterms:created>
  <dcterms:modified xsi:type="dcterms:W3CDTF">2023-08-04T01:10:44Z</dcterms:modified>
</cp:coreProperties>
</file>